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2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4C0D8E-0E65-4E87-F0BB-48CAC327A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2331CD-AD63-AE13-5DC7-AFB630697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2F8A33-DCAD-84C8-5FC9-19BA7504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402222-8656-A9CC-724B-79BAA3ED9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42DB5-08DC-F8FC-555E-14AE4899C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338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6FD87-BDB6-3467-3B60-A57CCF693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D93804-36A1-7377-C7DB-897CF0FD5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01042D-0BCF-7FA4-8DCA-D8218C99B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F17FC2-321E-48C4-20D6-3BA388AD4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A7362D-228D-6627-0A89-637E48A12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69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BF8730-DD8D-6D69-D553-3E686A715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A6315B-ADB4-1E17-E49F-38E67BBB1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F34D9F-0D04-3C43-1772-136DF958C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0EEF4-E5C3-D3D7-F9C9-F14F9F29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61D892-1DA2-B19D-BD65-4DF0F13CB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08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79356-5F5F-0C34-9B9A-8CB36D8E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AA24AF-CFD9-5B22-4329-B15AED074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10CAD-40CA-7B01-7120-21085D4A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ABD240-2469-37BA-1C65-4142DE7D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08269B-EAAF-8110-0165-78E46640B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08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5E6CB-E718-77D7-5DB7-2AFD79A6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9715BE-B642-9994-9A74-C1D9A6A7F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A68ECF-38BE-AAA0-0C22-BE4778526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2D04FA-6246-CA83-B175-C79009AA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B112CC-492D-C61A-EFE4-A48B61841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008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D440A6-9166-8327-A5B4-DCFF777FA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13946-5E4A-4B57-B1EE-009E00893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392AAE-05E2-4E4D-5B42-D68D50E14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26E9FF-0CCE-E49A-F914-73F8871F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D25905-0ACA-E39F-7EE0-BDD97A21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8CB7CD-F785-4269-CE92-DA29D8AC2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464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ED09E2-BAE9-151D-D78B-6C6AE49FC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178FF7-8561-A2E7-54E4-8B1B6034A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82A29-EA00-A841-B665-23A5D412F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C6A85E-CF0A-4808-E3AB-A1D846C686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33C7F32-B3F1-123D-CB92-BAE24054CC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1198CF-7F31-6B06-AAF3-6330194A7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AB42EF-3D05-05C5-D3B2-70280B5C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7650A5-D5DE-DB69-236A-CEC45FE41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113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0A884-E4DD-5EA2-1300-356FCBE98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F876AF-3533-1B1D-F301-63C54C0F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1B5583-FBD9-6F1A-50BC-7C36A8661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2D4885-B1C6-3AA4-4B6A-92935310E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7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EF52DB-1B31-E357-155B-7DC437BFF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BEB167-B6FE-B966-DC8D-45D99A194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317E0E-FB12-399D-B4D5-C6225EE9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45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DDB76-39E7-5191-8A70-F489B38B7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F9228-8B14-701B-8A7D-DC5A2D2BC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E768D1-D838-E5E1-94A8-7AC38C3B7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7AC01C-920F-24D6-4752-85F50BEA2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E9CC24-A4A6-8657-F1F8-0887A629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9B0279-C949-152C-B252-9BA0C71A1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37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FDC9E-4E79-CF25-E3C1-61C4C581D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D74536-2F8E-B406-1FF6-BD6D8CC3AD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C87758-92B1-9AEE-3883-AF2F3BA20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58650F-1D88-BE35-9677-7241CE66D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D41DC-B649-B987-54F4-5FF687B40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58EE1A-2CDC-41A2-F15A-61689EA25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691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4D79EC-B78C-214D-A075-9A4FB3074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59AA3B-7328-CF81-F48B-31C4B5454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53E430-B863-F415-B9F6-DD46C6837D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C66E2-7C7C-4AA4-BD73-F3D1A751A20F}" type="datetimeFigureOut">
              <a:rPr lang="ko-KR" altLang="en-US" smtClean="0"/>
              <a:t>2022-10-13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D79629-AEC7-92DB-971B-3D4A9AEA09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C365D9-44BF-26D4-AB04-ECDD8166F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4C097-02D5-4AF3-BA93-72C04F2831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03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7ADD9-DE70-BB05-7D90-45CB65504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61458"/>
            <a:ext cx="9144000" cy="2387600"/>
          </a:xfrm>
        </p:spPr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ko-KR" altLang="en-US" dirty="0"/>
              <a:t>인체의 움직임을</a:t>
            </a:r>
            <a:br>
              <a:rPr lang="en-US" altLang="ko-KR" dirty="0"/>
            </a:br>
            <a:r>
              <a:rPr lang="ko-KR" altLang="en-US" dirty="0"/>
              <a:t>디지털 형태로 기록하는</a:t>
            </a:r>
            <a:br>
              <a:rPr lang="en-US" altLang="ko-KR" dirty="0"/>
            </a:br>
            <a:r>
              <a:rPr lang="ko-KR" altLang="en-US" dirty="0"/>
              <a:t>모션 캡처 시스템 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E65111-F618-7419-8A88-49EBC2020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9919"/>
            <a:ext cx="9144000" cy="1655762"/>
          </a:xfrm>
        </p:spPr>
        <p:txBody>
          <a:bodyPr/>
          <a:lstStyle/>
          <a:p>
            <a:pPr algn="r"/>
            <a:endParaRPr lang="en-US" altLang="ko-KR" dirty="0"/>
          </a:p>
          <a:p>
            <a:pPr algn="r"/>
            <a:r>
              <a:rPr lang="ko-KR" altLang="en-US" dirty="0"/>
              <a:t>팀 박박</a:t>
            </a:r>
            <a:endParaRPr lang="en-US" altLang="ko-KR" dirty="0"/>
          </a:p>
          <a:p>
            <a:pPr algn="r"/>
            <a:r>
              <a:rPr lang="ko-KR" altLang="en-US" sz="1800" dirty="0"/>
              <a:t>박해미</a:t>
            </a:r>
            <a:r>
              <a:rPr lang="en-US" altLang="ko-KR" sz="1800" dirty="0"/>
              <a:t>, </a:t>
            </a:r>
            <a:r>
              <a:rPr lang="ko-KR" altLang="en-US" sz="1800" dirty="0"/>
              <a:t>박민수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914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6B9648-3106-7B4B-9849-1A805AB20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</a:t>
            </a:r>
            <a:r>
              <a:rPr lang="ko-KR" altLang="en-US" dirty="0"/>
              <a:t>향후 연구 방향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6445EE-7600-739F-A1CF-C7D5154D6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상반신 중에서도 팔을 구현하기 위해서 </a:t>
            </a:r>
            <a:r>
              <a:rPr lang="en-US" altLang="ko-KR" dirty="0"/>
              <a:t>6</a:t>
            </a:r>
            <a:r>
              <a:rPr lang="ko-KR" altLang="en-US" dirty="0"/>
              <a:t>개의 센서를 사용</a:t>
            </a:r>
            <a:br>
              <a:rPr lang="en-US" altLang="ko-KR" dirty="0"/>
            </a:br>
            <a:r>
              <a:rPr lang="ko-KR" altLang="en-US" dirty="0"/>
              <a:t>→전신을 구현하기 위해서 추가적인 센서 필요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연결되는 센서의 수가 늘수록 지연 속도의 증가</a:t>
            </a:r>
            <a:br>
              <a:rPr lang="en-US" altLang="ko-KR" dirty="0"/>
            </a:br>
            <a:r>
              <a:rPr lang="ko-KR" altLang="en-US" dirty="0"/>
              <a:t>→지연을 더욱 줄일 수 있는 연구 필요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모션 캡처 장비의 상용화</a:t>
            </a:r>
            <a:br>
              <a:rPr lang="en-US" altLang="ko-KR" dirty="0"/>
            </a:br>
            <a:r>
              <a:rPr lang="ko-KR" altLang="en-US" dirty="0"/>
              <a:t>→더욱 소형이며 저가의 모델로의 구현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00183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55482-032B-F96B-68BE-46CCA2A159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43BE97-A058-69AC-0EFB-1F37BC736A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B1BD8-9C21-3495-8824-7B89D02D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FF961B-05EC-BAC2-1D68-2A1392D74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연구 배경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연구 목표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연구 내용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결과 영상</a:t>
            </a:r>
            <a:endParaRPr lang="en-US" altLang="ko-KR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/>
              <a:t>향후 연구 방향</a:t>
            </a:r>
          </a:p>
        </p:txBody>
      </p:sp>
    </p:spTree>
    <p:extLst>
      <p:ext uri="{BB962C8B-B14F-4D97-AF65-F5344CB8AC3E}">
        <p14:creationId xmlns:p14="http://schemas.microsoft.com/office/powerpoint/2010/main" val="1330718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4ECDCC-D58F-B5CB-0A6F-3D3969BEE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연구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E53C71-EDEA-3704-0E22-C2C46F0FD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모션 캡처 시스템의 활용도의 상승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일상에 적용 및 보편화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관성식</a:t>
            </a:r>
            <a:r>
              <a:rPr lang="ko-KR" altLang="en-US" dirty="0"/>
              <a:t> 모션 캡처 방식의 </a:t>
            </a:r>
            <a:br>
              <a:rPr lang="en-US" altLang="ko-KR" dirty="0"/>
            </a:br>
            <a:r>
              <a:rPr lang="ko-KR" altLang="en-US" dirty="0"/>
              <a:t>편의성과 성능을 향상시킬 방법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9486CC-90F2-6FE0-AD5A-25BF43F2C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921" y="1605756"/>
            <a:ext cx="337185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500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AA3D36-E7AC-BACC-9991-A1028948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연구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79678E-D885-24AD-F548-54AEA012E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/>
              <a:t>편의성 및 성능을 향상시킨 무선 네트워크 시스템의 개선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ko-KR" altLang="en-US" dirty="0"/>
              <a:t>해당 네트워크를 기반으로 </a:t>
            </a:r>
            <a:r>
              <a:rPr lang="ko-KR" altLang="en-US" dirty="0" err="1"/>
              <a:t>시각화된</a:t>
            </a:r>
            <a:r>
              <a:rPr lang="ko-KR" altLang="en-US" dirty="0"/>
              <a:t> 인체 모델의 디지털 </a:t>
            </a:r>
            <a:br>
              <a:rPr lang="en-US" altLang="ko-KR" dirty="0"/>
            </a:br>
            <a:r>
              <a:rPr lang="ko-KR" altLang="en-US" dirty="0"/>
              <a:t>형태의 움직임을 확인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ko-KR" altLang="en-US" dirty="0"/>
              <a:t>저가의 보급형 </a:t>
            </a:r>
            <a:r>
              <a:rPr lang="ko-KR" altLang="en-US" dirty="0" err="1"/>
              <a:t>관성식</a:t>
            </a:r>
            <a:r>
              <a:rPr lang="ko-KR" altLang="en-US" dirty="0"/>
              <a:t> 모션 캡처</a:t>
            </a:r>
          </a:p>
        </p:txBody>
      </p:sp>
    </p:spTree>
    <p:extLst>
      <p:ext uri="{BB962C8B-B14F-4D97-AF65-F5344CB8AC3E}">
        <p14:creationId xmlns:p14="http://schemas.microsoft.com/office/powerpoint/2010/main" val="1086541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CEBC7-DEA8-17FE-62F6-49258C5E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연구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CEF2D-FB4A-82BF-F231-D183617B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2475EF-8E57-B6AC-BCE6-C4754FCC9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857" y="1379668"/>
            <a:ext cx="9434285" cy="49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096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CEBC7-DEA8-17FE-62F6-49258C5E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연구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CEF2D-FB4A-82BF-F231-D183617B1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6056" y="2539999"/>
            <a:ext cx="8247744" cy="363696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ko-KR" altLang="en-US" dirty="0"/>
              <a:t>신체에 부착할 수 있는 관성센서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Gateway</a:t>
            </a:r>
            <a:r>
              <a:rPr lang="ko-KR" altLang="en-US" dirty="0"/>
              <a:t>와 </a:t>
            </a:r>
            <a:r>
              <a:rPr lang="en-US" altLang="ko-KR" dirty="0"/>
              <a:t>Bluetooth</a:t>
            </a:r>
            <a:r>
              <a:rPr lang="ko-KR" altLang="en-US" dirty="0"/>
              <a:t>를 이용한 통신이 가능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ko-KR" altLang="en-US" dirty="0"/>
              <a:t>센서를 통해 받은 데이터의 가공 및 노이즈 제거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2475EF-8E57-B6AC-BCE6-C4754FCC9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462"/>
          <a:stretch/>
        </p:blipFill>
        <p:spPr>
          <a:xfrm>
            <a:off x="507999" y="1550229"/>
            <a:ext cx="2598057" cy="49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375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CEBC7-DEA8-17FE-62F6-49258C5E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연구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CEF2D-FB4A-82BF-F231-D183617B1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7486" y="1825625"/>
            <a:ext cx="6796314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Raspberry</a:t>
            </a:r>
            <a:r>
              <a:rPr lang="ko-KR" altLang="en-US" dirty="0"/>
              <a:t> </a:t>
            </a:r>
            <a:r>
              <a:rPr lang="en-US" altLang="ko-KR" dirty="0"/>
              <a:t>Pi</a:t>
            </a:r>
            <a:r>
              <a:rPr lang="ko-KR" altLang="en-US" dirty="0"/>
              <a:t> 에서 관성 센서로부터 받은 데이터를 통합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수신받은</a:t>
            </a:r>
            <a:r>
              <a:rPr lang="ko-KR" altLang="en-US" dirty="0"/>
              <a:t> 데이터에서 원하는 데이터를 </a:t>
            </a:r>
            <a:br>
              <a:rPr lang="en-US" altLang="ko-KR" dirty="0"/>
            </a:br>
            <a:r>
              <a:rPr lang="ko-KR" altLang="en-US" dirty="0"/>
              <a:t>계산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수신받은</a:t>
            </a:r>
            <a:r>
              <a:rPr lang="ko-KR" altLang="en-US" dirty="0"/>
              <a:t> 센서의 번호</a:t>
            </a:r>
            <a:r>
              <a:rPr lang="en-US" altLang="ko-KR" dirty="0"/>
              <a:t>, </a:t>
            </a:r>
            <a:r>
              <a:rPr lang="ko-KR" altLang="en-US" dirty="0"/>
              <a:t>시간을 덧붙인 </a:t>
            </a:r>
            <a:br>
              <a:rPr lang="en-US" altLang="ko-KR" dirty="0"/>
            </a:br>
            <a:r>
              <a:rPr lang="ko-KR" altLang="en-US" dirty="0"/>
              <a:t>형태의 데이터로 데이터 재가공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Unity 3D</a:t>
            </a:r>
            <a:r>
              <a:rPr lang="ko-KR" altLang="en-US" dirty="0"/>
              <a:t>와 소켓 통신을 준비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2475EF-8E57-B6AC-BCE6-C4754FCC9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69" r="32154"/>
          <a:stretch/>
        </p:blipFill>
        <p:spPr>
          <a:xfrm>
            <a:off x="682171" y="1550229"/>
            <a:ext cx="3875315" cy="49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84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CEBC7-DEA8-17FE-62F6-49258C5E1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연구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FCEF2D-FB4A-82BF-F231-D183617B1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9742" y="1825625"/>
            <a:ext cx="7424057" cy="435133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Gateway</a:t>
            </a:r>
            <a:r>
              <a:rPr lang="ko-KR" altLang="en-US" dirty="0"/>
              <a:t>로부터 받은 데이터를 </a:t>
            </a:r>
            <a:r>
              <a:rPr lang="en-US" altLang="ko-KR" dirty="0"/>
              <a:t>streaming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동기화</a:t>
            </a:r>
            <a:r>
              <a:rPr lang="en-US" altLang="ko-KR" dirty="0"/>
              <a:t> </a:t>
            </a:r>
            <a:r>
              <a:rPr lang="ko-KR" altLang="en-US" dirty="0"/>
              <a:t>단계를 통해서 실제 센서의 위치와 </a:t>
            </a:r>
            <a:br>
              <a:rPr lang="en-US" altLang="ko-KR" dirty="0"/>
            </a:br>
            <a:r>
              <a:rPr lang="ko-KR" altLang="en-US" dirty="0"/>
              <a:t>모델의 오차를 줄임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수신한 데이터로부터 센서의 번호에 해당하는 값을 통해 각 관절을 회전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2475EF-8E57-B6AC-BCE6-C4754FCC95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231"/>
          <a:stretch/>
        </p:blipFill>
        <p:spPr>
          <a:xfrm>
            <a:off x="838200" y="1408696"/>
            <a:ext cx="3091542" cy="49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15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D9A91-F9BB-1C23-1F27-2019DE01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결과 영상</a:t>
            </a:r>
          </a:p>
        </p:txBody>
      </p:sp>
      <p:pic>
        <p:nvPicPr>
          <p:cNvPr id="4" name="KakaoTalk_20221014_023929021">
            <a:hlinkClick r:id="" action="ppaction://media"/>
            <a:extLst>
              <a:ext uri="{FF2B5EF4-FFF2-40B4-BE49-F238E27FC236}">
                <a16:creationId xmlns:a16="http://schemas.microsoft.com/office/drawing/2014/main" id="{B32AE250-10BF-470A-66BA-9BA05F26AE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132013"/>
            <a:ext cx="10515600" cy="3736975"/>
          </a:xfrm>
        </p:spPr>
      </p:pic>
    </p:spTree>
    <p:extLst>
      <p:ext uri="{BB962C8B-B14F-4D97-AF65-F5344CB8AC3E}">
        <p14:creationId xmlns:p14="http://schemas.microsoft.com/office/powerpoint/2010/main" val="175136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224</Words>
  <Application>Microsoft Office PowerPoint</Application>
  <PresentationFormat>와이드스크린</PresentationFormat>
  <Paragraphs>44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인체의 움직임을 디지털 형태로 기록하는 모션 캡처 시스템 개발</vt:lpstr>
      <vt:lpstr>목차</vt:lpstr>
      <vt:lpstr>1. 연구 배경</vt:lpstr>
      <vt:lpstr>2. 연구 목표</vt:lpstr>
      <vt:lpstr>3. 연구 내용</vt:lpstr>
      <vt:lpstr>3. 연구 내용</vt:lpstr>
      <vt:lpstr>3. 연구 내용</vt:lpstr>
      <vt:lpstr>3. 연구 내용</vt:lpstr>
      <vt:lpstr>4. 결과 영상</vt:lpstr>
      <vt:lpstr>5. 향후 연구 방향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인체의 움직임을 디지털 형태로 기록하는 모션 캡처 시스템 개발</dc:title>
  <dc:creator>minsu park</dc:creator>
  <cp:lastModifiedBy>minsu park</cp:lastModifiedBy>
  <cp:revision>1</cp:revision>
  <dcterms:created xsi:type="dcterms:W3CDTF">2022-10-13T17:21:49Z</dcterms:created>
  <dcterms:modified xsi:type="dcterms:W3CDTF">2022-10-13T17:40:42Z</dcterms:modified>
</cp:coreProperties>
</file>

<file path=docProps/thumbnail.jpeg>
</file>